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67" r:id="rId4"/>
    <p:sldId id="268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4630400" cy="8229600"/>
  <p:notesSz cx="8229600" cy="14630400"/>
  <p:embeddedFontLst>
    <p:embeddedFont>
      <p:font typeface="Inter" panose="020B0600000101010101" charset="0"/>
      <p:regular r:id="rId16"/>
    </p:embeddedFont>
    <p:embeddedFont>
      <p:font typeface="Manrope" panose="020B0600000101010101" charset="0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43" d="100"/>
          <a:sy n="43" d="100"/>
        </p:scale>
        <p:origin x="67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1575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697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CromaScan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321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2021145035 배재환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435197"/>
            <a:ext cx="481012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이미지 기반 색상 분석 및 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5092898"/>
            <a:ext cx="527411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매칭 Android 애플리케이션</a:t>
            </a:r>
            <a:endParaRPr lang="en-US" sz="3550" dirty="0"/>
          </a:p>
        </p:txBody>
      </p:sp>
      <p:pic>
        <p:nvPicPr>
          <p:cNvPr id="7" name="그림 6" descr="텍스트, 스크린샷, 직사각형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512B397-E945-8C68-1E04-BC32162DA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7705" y="1334491"/>
            <a:ext cx="7192926" cy="4795284"/>
          </a:xfrm>
          <a:prstGeom prst="rect">
            <a:avLst/>
          </a:prstGeom>
          <a:ln w="50800">
            <a:solidFill>
              <a:schemeClr val="tx1"/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2CB2042-8595-8C24-138D-680CF04F3240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4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추천 색상 조합 기능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01410" y="1820346"/>
            <a:ext cx="39685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00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선택한 색상을 기준 색상으로 설정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801410" y="25148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어울리는 </a:t>
            </a:r>
            <a:r>
              <a:rPr lang="en-US" sz="3000" dirty="0" err="1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색상</a:t>
            </a: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3</a:t>
            </a:r>
            <a:r>
              <a:rPr lang="ko-KR" alt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색</a:t>
            </a:r>
            <a:r>
              <a:rPr lang="en-US" altLang="ko-KR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5</a:t>
            </a:r>
            <a:r>
              <a:rPr lang="ko-KR" alt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색</a:t>
            </a:r>
            <a:r>
              <a:rPr lang="en-US" altLang="ko-KR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8</a:t>
            </a:r>
            <a:r>
              <a:rPr lang="ko-KR" alt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색</a:t>
            </a: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추천</a:t>
            </a:r>
            <a:endParaRPr lang="en-US" sz="3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3687366"/>
            <a:ext cx="4251008" cy="272188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868" y="3687366"/>
            <a:ext cx="4189809" cy="272188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5129" y="3687366"/>
            <a:ext cx="4223861" cy="272188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088CDDEE-EDC4-A686-5E0A-75BEF1E1F142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25155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4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재추천 기능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322219"/>
            <a:ext cx="1901785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3000" dirty="0">
                <a:solidFill>
                  <a:srgbClr val="FFCE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추천 색상 중 하나를 클릭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793790" y="1835944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선택한 색상을 새로운 기준 색상으로 재추천</a:t>
            </a:r>
            <a:endParaRPr lang="en-US" sz="3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628" y="2488751"/>
            <a:ext cx="2350854" cy="496878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6642" y="2488751"/>
            <a:ext cx="2350853" cy="50765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E883A9A-B7B4-A237-F2E3-A4A8534B60C9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8687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4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히스토리 기능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2037159"/>
            <a:ext cx="293012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300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저장된 색상 조합 리스트 관리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793790" y="2531150"/>
            <a:ext cx="6961823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RecyclerView를 활용한 히스토리 화면 구성</a:t>
            </a:r>
            <a:endParaRPr lang="en-US" sz="3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7432" y="1768957"/>
            <a:ext cx="3398163" cy="504682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A470AF1-7B8A-7172-6B43-8835871E8F79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616" y="577215"/>
            <a:ext cx="5247918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이미지 공유 기능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4616" y="1711496"/>
            <a:ext cx="2623899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00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결과 화면 Bitmap 캡처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734616" y="2249420"/>
            <a:ext cx="7691914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FileProvider와 Intent를 사용한 이미지 공유</a:t>
            </a:r>
            <a:endParaRPr lang="en-US" sz="3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6118" y="1784152"/>
            <a:ext cx="2742009" cy="563284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4453891-CA78-ABAC-5754-705807D92D82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3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프로젝트 개요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168723"/>
            <a:ext cx="13042821" cy="698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CromaScan</a:t>
            </a:r>
            <a:r>
              <a:rPr lang="ko-KR" alt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은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92644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주요 색상들을 분석하여 자동으로 팔레트를 생성하고,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63510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선택된 색상에 가장 잘 어울리는 매칭 색을 추천하는 Android 애플리케이션입니다.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34376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일상 속 사진, 패션, 인테리어, 디자인 작업에서 활용할 수 있도록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605242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정확한 색상 정보와 조화로운 매칭 정보를 제공합니다.</a:t>
            </a:r>
            <a:endParaRPr lang="en-US" sz="22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F085478-EBDB-1CD1-FD61-940BF61A70DD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69736080-242B-78A3-5D24-5C9703EE2FF6}"/>
              </a:ext>
            </a:extLst>
          </p:cNvPr>
          <p:cNvSpPr/>
          <p:nvPr/>
        </p:nvSpPr>
        <p:spPr>
          <a:xfrm>
            <a:off x="793789" y="3248889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altLang="ko-KR" sz="2400" dirty="0" err="1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사용자가</a:t>
            </a:r>
            <a:r>
              <a:rPr lang="en-US" altLang="ko-KR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altLang="ko-KR" sz="2400" dirty="0" err="1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촬영하거나</a:t>
            </a:r>
            <a:r>
              <a:rPr lang="en-US" altLang="ko-KR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altLang="ko-KR" sz="2400" dirty="0" err="1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선택한</a:t>
            </a:r>
            <a:r>
              <a:rPr lang="en-US" altLang="ko-KR" sz="24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altLang="ko-KR" sz="2400" dirty="0" err="1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이미지에서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CE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개발 동기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1612821"/>
            <a:ext cx="518636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'어떤 색이 더 잘 어울릴까?'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2519958"/>
            <a:ext cx="645914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우리는 일상에서 '어떤 색이 더 잘 어울릴까?'라는 고민을 자주 하게 됩니다.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500914"/>
            <a:ext cx="645914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특히 패션 코디, 인테리어, 그래픽 디자인에서는 색 조합이 전체 분위기를 좌우할 만큼 중요합니다.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481870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그러나 사람의 눈만으로는 색을 정확히 추출하거나,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099923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조화로운 색 조합을 쉽게 판단하기 어렵습니다.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717977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CromaScan은 이러한 문제를 해결하기 위해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336030"/>
            <a:ext cx="645914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이미지 기반 자동 색상 분석 및 색 매칭 기능을 제공하는 앱으로 개발되었습니다.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21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개발 목표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8201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75159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49466"/>
            <a:ext cx="4196358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사용자가 이미지에서 주요 색상을 쉽게 추출할 수 있도록 직관적인 UI 제공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16962" y="28201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175159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8" name="Text 6"/>
          <p:cNvSpPr/>
          <p:nvPr/>
        </p:nvSpPr>
        <p:spPr>
          <a:xfrm>
            <a:off x="5216962" y="3349466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자동 분석을 통한 팔레트 생성 기능 구현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40133" y="28201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175159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11" name="Text 9"/>
          <p:cNvSpPr/>
          <p:nvPr/>
        </p:nvSpPr>
        <p:spPr>
          <a:xfrm>
            <a:off x="9640133" y="3349466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색의 성질(HSL, 보색, 유사색)에 기반한 매칭 색 추천 기능 구현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93790" y="480929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164336"/>
            <a:ext cx="6407944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5338643"/>
            <a:ext cx="640794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CameraX 및 갤러리 선택 기능을 통해 다양한 이미지 입력 지원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428548" y="480929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336"/>
            <a:ext cx="6407944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643"/>
            <a:ext cx="57033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사용자 경험 중심의 간단하고 깔끔한 UI/UX 구축</a:t>
            </a:r>
            <a:endParaRPr lang="en-US" sz="22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84FCBDB-5B6E-BE71-0595-B1E323F54B06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97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전체 기능 요약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52142"/>
            <a:ext cx="4196358" cy="1730454"/>
          </a:xfrm>
          <a:prstGeom prst="roundRect">
            <a:avLst>
              <a:gd name="adj" fmla="val 11797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308657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7047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3273623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993833"/>
            <a:ext cx="32886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카메라 / 갤러리 이미지 선택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5216962" y="2852142"/>
            <a:ext cx="4196358" cy="1730454"/>
          </a:xfrm>
          <a:prstGeom prst="roundRect">
            <a:avLst>
              <a:gd name="adj" fmla="val 11797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451396" y="308657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7047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562" y="3273623"/>
            <a:ext cx="306110" cy="30611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451396" y="3993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대표 색상 추출</a:t>
            </a:r>
            <a:endParaRPr lang="en-US" sz="2200" dirty="0"/>
          </a:p>
        </p:txBody>
      </p:sp>
      <p:sp>
        <p:nvSpPr>
          <p:cNvPr id="11" name="Shape 7"/>
          <p:cNvSpPr/>
          <p:nvPr/>
        </p:nvSpPr>
        <p:spPr>
          <a:xfrm>
            <a:off x="9640133" y="2852142"/>
            <a:ext cx="4196358" cy="1730454"/>
          </a:xfrm>
          <a:prstGeom prst="roundRect">
            <a:avLst>
              <a:gd name="adj" fmla="val 11797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2" name="Shape 8"/>
          <p:cNvSpPr/>
          <p:nvPr/>
        </p:nvSpPr>
        <p:spPr>
          <a:xfrm>
            <a:off x="9874568" y="308657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7047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61734" y="3273623"/>
            <a:ext cx="306110" cy="30611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874568" y="3993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추천 색상 조합 제공</a:t>
            </a:r>
            <a:endParaRPr lang="en-US" sz="2200" dirty="0"/>
          </a:p>
        </p:txBody>
      </p:sp>
      <p:sp>
        <p:nvSpPr>
          <p:cNvPr id="15" name="Shape 10"/>
          <p:cNvSpPr/>
          <p:nvPr/>
        </p:nvSpPr>
        <p:spPr>
          <a:xfrm>
            <a:off x="793790" y="4809411"/>
            <a:ext cx="6407944" cy="1730454"/>
          </a:xfrm>
          <a:prstGeom prst="roundRect">
            <a:avLst>
              <a:gd name="adj" fmla="val 11797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6" name="Shape 11"/>
          <p:cNvSpPr/>
          <p:nvPr/>
        </p:nvSpPr>
        <p:spPr>
          <a:xfrm>
            <a:off x="1028224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7047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15390" y="5230892"/>
            <a:ext cx="306110" cy="30611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1028224" y="5951101"/>
            <a:ext cx="29258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추천 색상 클릭 시 재추천</a:t>
            </a:r>
            <a:endParaRPr lang="en-US" sz="2200" dirty="0"/>
          </a:p>
        </p:txBody>
      </p:sp>
      <p:sp>
        <p:nvSpPr>
          <p:cNvPr id="19" name="Shape 13"/>
          <p:cNvSpPr/>
          <p:nvPr/>
        </p:nvSpPr>
        <p:spPr>
          <a:xfrm>
            <a:off x="7428548" y="4809411"/>
            <a:ext cx="6407944" cy="1730454"/>
          </a:xfrm>
          <a:prstGeom prst="roundRect">
            <a:avLst>
              <a:gd name="adj" fmla="val 11797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7662982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7047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50148" y="5230892"/>
            <a:ext cx="306110" cy="30611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662982" y="5951101"/>
            <a:ext cx="3447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히스토리 저장 및 이미지 공유</a:t>
            </a:r>
            <a:endParaRPr lang="en-US" sz="22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701942A-66EC-1F00-C1CC-F74C880D8781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6996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Scan 화면 구현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65960"/>
            <a:ext cx="4740593" cy="529423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4" name="Text 1"/>
          <p:cNvSpPr/>
          <p:nvPr/>
        </p:nvSpPr>
        <p:spPr>
          <a:xfrm>
            <a:off x="6180892" y="2114248"/>
            <a:ext cx="335053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50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앱 실행 시 처음 표시되는 화면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6180892" y="2666221"/>
            <a:ext cx="62585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카메라 촬영, 갤러리 선택, 히스토리 버튼 제공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6180892" y="3086393"/>
            <a:ext cx="62585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5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Navigation Component를 사용한 화면 이동</a:t>
            </a:r>
            <a:endParaRPr lang="en-US" sz="25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5191682-6F47-79EA-B487-6FAAE65CAF18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820" y="512921"/>
            <a:ext cx="3030974" cy="378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4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Camera 기능 구현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652820" y="1543857"/>
            <a:ext cx="1722596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300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CameraX 라이브러리 사용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52820" y="2191530"/>
            <a:ext cx="5833467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카메라 미리보기 제공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652819" y="2843609"/>
            <a:ext cx="5833467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촬영 이미지 저장 후 다음 화면 전달</a:t>
            </a:r>
            <a:endParaRPr lang="en-US" sz="30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4115" y="1057513"/>
            <a:ext cx="3341608" cy="637079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8D3D1A8-8331-8DDC-8A04-1EA834947C28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843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Gallery 기능 구현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2023430"/>
            <a:ext cx="270021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3000" dirty="0">
                <a:solidFill>
                  <a:srgbClr val="FFCE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Android 시스템 갤러리 호출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793790" y="2779797"/>
            <a:ext cx="697432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사용자가 선택한 이미지 URI 전달</a:t>
            </a:r>
            <a:endParaRPr lang="en-US" sz="3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8408" y="1881664"/>
            <a:ext cx="3243620" cy="530530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76593ED-9DDA-F39D-A552-DADEE7D105F2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7365"/>
            <a:ext cx="5418534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40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색상 추출 기능, 자동 추천 팔레트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695286"/>
            <a:ext cx="366152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300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K-means 알고리즘을 활용한 대표 색상 추출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793790" y="2281817"/>
            <a:ext cx="76707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이미지 픽셀을 클러스터링하여 중심 색상 계산</a:t>
            </a:r>
            <a:endParaRPr lang="en-US" sz="3000" dirty="0"/>
          </a:p>
        </p:txBody>
      </p:sp>
      <p:sp>
        <p:nvSpPr>
          <p:cNvPr id="5" name="Text 3"/>
          <p:cNvSpPr/>
          <p:nvPr/>
        </p:nvSpPr>
        <p:spPr>
          <a:xfrm>
            <a:off x="793790" y="2901612"/>
            <a:ext cx="76707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3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자동 추천 기능</a:t>
            </a:r>
            <a:endParaRPr lang="en-US" sz="30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9907" y="1636671"/>
            <a:ext cx="2540437" cy="548342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C3E2D21-43D0-4FAA-F14D-3453FE663814}"/>
              </a:ext>
            </a:extLst>
          </p:cNvPr>
          <p:cNvSpPr/>
          <p:nvPr/>
        </p:nvSpPr>
        <p:spPr>
          <a:xfrm>
            <a:off x="12715631" y="7565292"/>
            <a:ext cx="1914769" cy="664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363</Words>
  <Application>Microsoft Office PowerPoint</Application>
  <PresentationFormat>사용자 지정</PresentationFormat>
  <Paragraphs>76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Inter</vt:lpstr>
      <vt:lpstr>Inter Light</vt:lpstr>
      <vt:lpstr>Arial</vt:lpstr>
      <vt:lpstr>Manrope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hwan</dc:creator>
  <cp:lastModifiedBy>hwan</cp:lastModifiedBy>
  <cp:revision>2</cp:revision>
  <dcterms:created xsi:type="dcterms:W3CDTF">2025-12-16T13:55:12Z</dcterms:created>
  <dcterms:modified xsi:type="dcterms:W3CDTF">2025-12-16T14:05:07Z</dcterms:modified>
</cp:coreProperties>
</file>